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69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30/09/2026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2" y="272097"/>
            <a:ext cx="1706930" cy="97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6499" y="0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:30/09/2026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E80FCD14-FC07-4D7A-A077-6B6E75147A66}"/>
              </a:ext>
            </a:extLst>
          </p:cNvPr>
          <p:cNvSpPr/>
          <p:nvPr/>
        </p:nvSpPr>
        <p:spPr>
          <a:xfrm>
            <a:off x="384322" y="1449613"/>
            <a:ext cx="410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Pase de lista y revista de la Comisaría 03/09/2026 </a:t>
            </a:r>
          </a:p>
        </p:txBody>
      </p:sp>
      <p:sp>
        <p:nvSpPr>
          <p:cNvPr id="15" name="3 Rectángulo">
            <a:extLst>
              <a:ext uri="{FF2B5EF4-FFF2-40B4-BE49-F238E27FC236}">
                <a16:creationId xmlns:a16="http://schemas.microsoft.com/office/drawing/2014/main" id="{F95A7654-2ED6-47F1-947A-786ACA556060}"/>
              </a:ext>
            </a:extLst>
          </p:cNvPr>
          <p:cNvSpPr/>
          <p:nvPr/>
        </p:nvSpPr>
        <p:spPr>
          <a:xfrm>
            <a:off x="6570917" y="1348416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Capacitación del FBI en Delitos Cibernéticos  22/09/2026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E76B982-02CB-4FD7-B694-6E930CBD7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6647" y="1955945"/>
            <a:ext cx="1898713" cy="142403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34BC5F8-BDEB-477C-BE03-9DEA552C5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8741" y="1910003"/>
            <a:ext cx="2021223" cy="151591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4411320-F444-4C3C-AD2A-F0A4A7C8F1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6647" y="3484929"/>
            <a:ext cx="1898713" cy="142403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E43CD70-FAE4-403A-84DD-A0C5B98153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9851" y="3552348"/>
            <a:ext cx="1799001" cy="134925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87AF93B-2638-4D6B-B332-7DFFC2F484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4322" y="1955945"/>
            <a:ext cx="1969672" cy="110871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02C2A8E7-6577-42D8-91A3-81EF93D613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322" y="3425920"/>
            <a:ext cx="2253955" cy="126873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EE9F293-D1AF-4AA4-8E94-FE3FFD4322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77375" y="1910003"/>
            <a:ext cx="2253956" cy="126873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B04DD62B-FA35-4CEC-8738-698448E65FD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77375" y="3331347"/>
            <a:ext cx="2575301" cy="144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7270</TotalTime>
  <Words>64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</cp:lastModifiedBy>
  <cp:revision>160</cp:revision>
  <cp:lastPrinted>2018-02-13T17:09:28Z</cp:lastPrinted>
  <dcterms:created xsi:type="dcterms:W3CDTF">2018-02-03T22:13:09Z</dcterms:created>
  <dcterms:modified xsi:type="dcterms:W3CDTF">2026-09-30T17:08:18Z</dcterms:modified>
</cp:coreProperties>
</file>